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86" r:id="rId3"/>
    <p:sldId id="290" r:id="rId4"/>
    <p:sldId id="292" r:id="rId5"/>
    <p:sldId id="293" r:id="rId6"/>
    <p:sldId id="294" r:id="rId7"/>
    <p:sldId id="295" r:id="rId8"/>
    <p:sldId id="296" r:id="rId9"/>
    <p:sldId id="29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6827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9140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0884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0817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202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9969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299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 І СПАСІННЯ</a:t>
            </a:r>
            <a:br>
              <a:rPr lang="en-US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НАШОМУ МОГУТНЬОМУ БОЗІ</a:t>
            </a:r>
            <a:endParaRPr lang="ru-RU" sz="34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Грішне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слово безбожного ЧОЛОВІКА в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серці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моїм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Нема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справжнього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страху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Божого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перед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очима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345638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6:6-7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16848" y="764704"/>
            <a:ext cx="9144000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b="1" spc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3600" b="1" spc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3600" b="1" spc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Господи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Творче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аж до</a:t>
            </a:r>
            <a:br>
              <a:rPr lang="en-US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b="1" spc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аж до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хмар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Твоя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вірність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Могутній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Твоя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справедливість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гори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Божі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суди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безодня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велика,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людину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худобу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лагідно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спасаєш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spc="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b="1" spc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Господи! </a:t>
            </a:r>
          </a:p>
          <a:p>
            <a:endParaRPr lang="en-US" sz="3600" b="1" spc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02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24744"/>
            <a:ext cx="914400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Яка дорога Твоя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милосердний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ховаються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працівники-баптисти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тіні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Твоїх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крил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68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 з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ситости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дому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напоюються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силою та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здоров’ям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напуваєш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потока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солодощів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1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384376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6:10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Тебе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джерело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фізичного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вічного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Твоїм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світлі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побачимо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світло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викуплення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6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384376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6:11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24744"/>
            <a:ext cx="914400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Дорогий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Господи,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продовж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Свою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тих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братів-баптистів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знає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Тебе 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благовістить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про Тебе, 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правду Свою </a:t>
            </a:r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щиросердих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церкви!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3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384376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6:12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7504" y="1124744"/>
            <a:ext cx="903649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Нога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пишних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нехай не наступить на мене,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благовісника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безбожна рука нехай 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викидає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мене! 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8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384376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6:13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Попадали там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беззаконники, повалено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b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встати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зможуть</a:t>
            </a:r>
            <a:r>
              <a:rPr lang="ru-RU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4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</TotalTime>
  <Words>238</Words>
  <Application>Microsoft Office PowerPoint</Application>
  <PresentationFormat>Екран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Тема Office</vt:lpstr>
      <vt:lpstr>ПСАЛОМ 36</vt:lpstr>
      <vt:lpstr>ПСАЛОМ 36:2</vt:lpstr>
      <vt:lpstr>ПСАЛОМ 36:6-7</vt:lpstr>
      <vt:lpstr>ПСАЛОМ 36:8</vt:lpstr>
      <vt:lpstr>ПСАЛОМ 36:9</vt:lpstr>
      <vt:lpstr>ПСАЛОМ 36:10</vt:lpstr>
      <vt:lpstr>ПСАЛОМ 36:11</vt:lpstr>
      <vt:lpstr>ПСАЛОМ 36:12</vt:lpstr>
      <vt:lpstr>ПСАЛОМ 36:13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176</cp:revision>
  <dcterms:created xsi:type="dcterms:W3CDTF">2011-03-25T18:27:23Z</dcterms:created>
  <dcterms:modified xsi:type="dcterms:W3CDTF">2024-06-07T16:14:19Z</dcterms:modified>
</cp:coreProperties>
</file>